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DmSYDCmQhZ1RzN2Aa2TmbReyJdFa4BbN6yP0D5WjeKg/pub" TargetMode="External"/><Relationship Id="rId22" Type="http://schemas.openxmlformats.org/officeDocument/2006/relationships/hyperlink" Target="https://docs.google.com/presentation/d/1lg0KGbtfj3UoyXaLds2SMmgI8EnVekDHkoL2VayhmjA/edit?usp=sharing" TargetMode="External"/><Relationship Id="rId21" Type="http://schemas.openxmlformats.org/officeDocument/2006/relationships/hyperlink" Target="https://docs.google.com/document/d/1DmSYDCmQhZ1RzN2Aa2TmbReyJdFa4BbN6yP0D5WjeKg/view" TargetMode="External"/><Relationship Id="rId24" Type="http://schemas.openxmlformats.org/officeDocument/2006/relationships/hyperlink" Target="https://docs.google.com/presentation/d/1lg0KGbtfj3UoyXaLds2SMmgI8EnVekDHkoL2VayhmjA/view" TargetMode="External"/><Relationship Id="rId23" Type="http://schemas.openxmlformats.org/officeDocument/2006/relationships/hyperlink" Target="https://docs.google.com/presentation/d/1lg0KGbtfj3UoyXaLds2SMmgI8EnVekDHkoL2VayhmjA/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LN0wRDmGf8O-OQnxk23PQOfJSMqyKnAq/view?usp=sharing" TargetMode="External"/><Relationship Id="rId3" Type="http://schemas.openxmlformats.org/officeDocument/2006/relationships/hyperlink" Target="https://drive.google.com/file/d/1_nNWDClaCpWn7wmijWKpvuVRP9aAfrF9/view?usp=sharing" TargetMode="External"/><Relationship Id="rId4" Type="http://schemas.openxmlformats.org/officeDocument/2006/relationships/hyperlink" Target="https://drive.google.com/file/d/1k2s1en4grLMuhEkhyy4qwnKKf3tv53kX/view?usp=sharing" TargetMode="External"/><Relationship Id="rId9" Type="http://schemas.openxmlformats.org/officeDocument/2006/relationships/hyperlink" Target="https://docs.google.com/presentation/d/1-WiyHEWAUbC84ebSy-q9yKsChNWTUgXsSVy4GXPrzN4/pub?start=true&amp;loop=true&amp;delayms=3000" TargetMode="External"/><Relationship Id="rId25" Type="http://schemas.openxmlformats.org/officeDocument/2006/relationships/hyperlink" Target="https://docs.google.com/presentation/d/1lg0KGbtfj3UoyXaLds2SMmgI8EnVekDHkoL2VayhmjA/htmlpresent" TargetMode="External"/><Relationship Id="rId5" Type="http://schemas.openxmlformats.org/officeDocument/2006/relationships/hyperlink" Target="https://docs.google.com/document/d/12O_Xdwy45A0g_mewXsV37_f4WdGJkWRcmM6pFLZ0r28/edit?usp=sharing" TargetMode="External"/><Relationship Id="rId6" Type="http://schemas.openxmlformats.org/officeDocument/2006/relationships/hyperlink" Target="https://docs.google.com/document/d/12O_Xdwy45A0g_mewXsV37_f4WdGJkWRcmM6pFLZ0r28/pub" TargetMode="External"/><Relationship Id="rId7" Type="http://schemas.openxmlformats.org/officeDocument/2006/relationships/hyperlink" Target="https://docs.google.com/document/d/12O_Xdwy45A0g_mewXsV37_f4WdGJkWRcmM6pFLZ0r28/view" TargetMode="External"/><Relationship Id="rId8" Type="http://schemas.openxmlformats.org/officeDocument/2006/relationships/hyperlink" Target="https://docs.google.com/presentation/d/1-WiyHEWAUbC84ebSy-q9yKsChNWTUgXsSVy4GXPrzN4/edit?usp=sharing" TargetMode="External"/><Relationship Id="rId11" Type="http://schemas.openxmlformats.org/officeDocument/2006/relationships/hyperlink" Target="https://docs.google.com/presentation/d/1-WiyHEWAUbC84ebSy-q9yKsChNWTUgXsSVy4GXPrzN4/htmlpresent" TargetMode="External"/><Relationship Id="rId10" Type="http://schemas.openxmlformats.org/officeDocument/2006/relationships/hyperlink" Target="https://docs.google.com/presentation/d/1-WiyHEWAUbC84ebSy-q9yKsChNWTUgXsSVy4GXPrzN4/view" TargetMode="External"/><Relationship Id="rId13" Type="http://schemas.openxmlformats.org/officeDocument/2006/relationships/hyperlink" Target="https://docs.google.com/document/d/1-scodojy6uZXUaTh2t6Q7OnTTdLUpe0-YxWVDemPSK8/pub" TargetMode="External"/><Relationship Id="rId12" Type="http://schemas.openxmlformats.org/officeDocument/2006/relationships/hyperlink" Target="https://docs.google.com/document/d/1-scodojy6uZXUaTh2t6Q7OnTTdLUpe0-YxWVDemPSK8/edit?usp=sharing" TargetMode="External"/><Relationship Id="rId15" Type="http://schemas.openxmlformats.org/officeDocument/2006/relationships/hyperlink" Target="https://docs.google.com/presentation/d/1ju1Z5lFT6TF6_ec4vFWEyRpeCvSxtGuiOal3n657Qu8/edit?usp=sharing" TargetMode="External"/><Relationship Id="rId14" Type="http://schemas.openxmlformats.org/officeDocument/2006/relationships/hyperlink" Target="https://docs.google.com/document/d/1-scodojy6uZXUaTh2t6Q7OnTTdLUpe0-YxWVDemPSK8/view" TargetMode="External"/><Relationship Id="rId17" Type="http://schemas.openxmlformats.org/officeDocument/2006/relationships/hyperlink" Target="https://docs.google.com/presentation/d/1ju1Z5lFT6TF6_ec4vFWEyRpeCvSxtGuiOal3n657Qu8/view" TargetMode="External"/><Relationship Id="rId16" Type="http://schemas.openxmlformats.org/officeDocument/2006/relationships/hyperlink" Target="https://docs.google.com/presentation/d/1ju1Z5lFT6TF6_ec4vFWEyRpeCvSxtGuiOal3n657Qu8/pub?start=true&amp;loop=true&amp;delayms=3000" TargetMode="External"/><Relationship Id="rId19" Type="http://schemas.openxmlformats.org/officeDocument/2006/relationships/hyperlink" Target="https://docs.google.com/document/d/1DmSYDCmQhZ1RzN2Aa2TmbReyJdFa4BbN6yP0D5WjeKg/edit?usp=sharing" TargetMode="External"/><Relationship Id="rId18" Type="http://schemas.openxmlformats.org/officeDocument/2006/relationships/hyperlink" Target="https://docs.google.com/presentation/d/1ju1Z5lFT6TF6_ec4vFWEyRpeCvSxtGuiOal3n657Qu8/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DmSYDCmQhZ1RzN2Aa2TmbReyJdFa4BbN6yP0D5WjeKg/pub" TargetMode="External"/><Relationship Id="rId22" Type="http://schemas.openxmlformats.org/officeDocument/2006/relationships/hyperlink" Target="https://docs.google.com/presentation/d/1lg0KGbtfj3UoyXaLds2SMmgI8EnVekDHkoL2VayhmjA/edit?usp=sharing" TargetMode="External"/><Relationship Id="rId21" Type="http://schemas.openxmlformats.org/officeDocument/2006/relationships/hyperlink" Target="https://docs.google.com/document/d/1DmSYDCmQhZ1RzN2Aa2TmbReyJdFa4BbN6yP0D5WjeKg/view" TargetMode="External"/><Relationship Id="rId24" Type="http://schemas.openxmlformats.org/officeDocument/2006/relationships/hyperlink" Target="https://docs.google.com/presentation/d/1lg0KGbtfj3UoyXaLds2SMmgI8EnVekDHkoL2VayhmjA/view" TargetMode="External"/><Relationship Id="rId23" Type="http://schemas.openxmlformats.org/officeDocument/2006/relationships/hyperlink" Target="https://docs.google.com/presentation/d/1lg0KGbtfj3UoyXaLds2SMmgI8EnVekDHkoL2VayhmjA/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LN0wRDmGf8O-OQnxk23PQOfJSMqyKnAq/view?usp=sharing" TargetMode="External"/><Relationship Id="rId3" Type="http://schemas.openxmlformats.org/officeDocument/2006/relationships/hyperlink" Target="https://drive.google.com/file/d/1_nNWDClaCpWn7wmijWKpvuVRP9aAfrF9/view?usp=sharing" TargetMode="External"/><Relationship Id="rId4" Type="http://schemas.openxmlformats.org/officeDocument/2006/relationships/hyperlink" Target="https://drive.google.com/file/d/1k2s1en4grLMuhEkhyy4qwnKKf3tv53kX/view?usp=sharing" TargetMode="External"/><Relationship Id="rId9" Type="http://schemas.openxmlformats.org/officeDocument/2006/relationships/hyperlink" Target="https://docs.google.com/presentation/d/1-WiyHEWAUbC84ebSy-q9yKsChNWTUgXsSVy4GXPrzN4/pub?start=true&amp;loop=true&amp;delayms=3000" TargetMode="External"/><Relationship Id="rId25" Type="http://schemas.openxmlformats.org/officeDocument/2006/relationships/hyperlink" Target="https://docs.google.com/presentation/d/1lg0KGbtfj3UoyXaLds2SMmgI8EnVekDHkoL2VayhmjA/htmlpresent" TargetMode="External"/><Relationship Id="rId5" Type="http://schemas.openxmlformats.org/officeDocument/2006/relationships/hyperlink" Target="https://docs.google.com/document/d/12O_Xdwy45A0g_mewXsV37_f4WdGJkWRcmM6pFLZ0r28/edit?usp=sharing" TargetMode="External"/><Relationship Id="rId6" Type="http://schemas.openxmlformats.org/officeDocument/2006/relationships/hyperlink" Target="https://docs.google.com/document/d/12O_Xdwy45A0g_mewXsV37_f4WdGJkWRcmM6pFLZ0r28/pub" TargetMode="External"/><Relationship Id="rId7" Type="http://schemas.openxmlformats.org/officeDocument/2006/relationships/hyperlink" Target="https://docs.google.com/document/d/12O_Xdwy45A0g_mewXsV37_f4WdGJkWRcmM6pFLZ0r28/view" TargetMode="External"/><Relationship Id="rId8" Type="http://schemas.openxmlformats.org/officeDocument/2006/relationships/hyperlink" Target="https://docs.google.com/presentation/d/1-WiyHEWAUbC84ebSy-q9yKsChNWTUgXsSVy4GXPrzN4/edit?usp=sharing" TargetMode="External"/><Relationship Id="rId11" Type="http://schemas.openxmlformats.org/officeDocument/2006/relationships/hyperlink" Target="https://docs.google.com/presentation/d/1-WiyHEWAUbC84ebSy-q9yKsChNWTUgXsSVy4GXPrzN4/htmlpresent" TargetMode="External"/><Relationship Id="rId10" Type="http://schemas.openxmlformats.org/officeDocument/2006/relationships/hyperlink" Target="https://docs.google.com/presentation/d/1-WiyHEWAUbC84ebSy-q9yKsChNWTUgXsSVy4GXPrzN4/view" TargetMode="External"/><Relationship Id="rId13" Type="http://schemas.openxmlformats.org/officeDocument/2006/relationships/hyperlink" Target="https://docs.google.com/document/d/1-scodojy6uZXUaTh2t6Q7OnTTdLUpe0-YxWVDemPSK8/pub" TargetMode="External"/><Relationship Id="rId12" Type="http://schemas.openxmlformats.org/officeDocument/2006/relationships/hyperlink" Target="https://docs.google.com/document/d/1-scodojy6uZXUaTh2t6Q7OnTTdLUpe0-YxWVDemPSK8/edit?usp=sharing" TargetMode="External"/><Relationship Id="rId15" Type="http://schemas.openxmlformats.org/officeDocument/2006/relationships/hyperlink" Target="https://docs.google.com/presentation/d/1ju1Z5lFT6TF6_ec4vFWEyRpeCvSxtGuiOal3n657Qu8/edit?usp=sharing" TargetMode="External"/><Relationship Id="rId14" Type="http://schemas.openxmlformats.org/officeDocument/2006/relationships/hyperlink" Target="https://docs.google.com/document/d/1-scodojy6uZXUaTh2t6Q7OnTTdLUpe0-YxWVDemPSK8/view" TargetMode="External"/><Relationship Id="rId17" Type="http://schemas.openxmlformats.org/officeDocument/2006/relationships/hyperlink" Target="https://docs.google.com/presentation/d/1ju1Z5lFT6TF6_ec4vFWEyRpeCvSxtGuiOal3n657Qu8/view" TargetMode="External"/><Relationship Id="rId16" Type="http://schemas.openxmlformats.org/officeDocument/2006/relationships/hyperlink" Target="https://docs.google.com/presentation/d/1ju1Z5lFT6TF6_ec4vFWEyRpeCvSxtGuiOal3n657Qu8/pub?start=true&amp;loop=true&amp;delayms=3000" TargetMode="External"/><Relationship Id="rId19" Type="http://schemas.openxmlformats.org/officeDocument/2006/relationships/hyperlink" Target="https://docs.google.com/document/d/1DmSYDCmQhZ1RzN2Aa2TmbReyJdFa4BbN6yP0D5WjeKg/edit?usp=sharing" TargetMode="External"/><Relationship Id="rId18" Type="http://schemas.openxmlformats.org/officeDocument/2006/relationships/hyperlink" Target="https://docs.google.com/presentation/d/1ju1Z5lFT6TF6_ec4vFWEyRpeCvSxtGuiOal3n657Qu8/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48476519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48476519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https://drive.google.com/file/d/1LN0wRDmGf8O-OQnxk23PQOfJSMqyKnAq/view?usp=sharing</a:t>
            </a:r>
            <a:endParaRPr sz="1000"/>
          </a:p>
          <a:p>
            <a:pPr indent="0" lvl="0" marL="0" rtl="0" algn="l">
              <a:spcBef>
                <a:spcPts val="0"/>
              </a:spcBef>
              <a:spcAft>
                <a:spcPts val="0"/>
              </a:spcAft>
              <a:buNone/>
            </a:pPr>
            <a:r>
              <a:rPr lang="en" sz="1000" u="sng">
                <a:solidFill>
                  <a:schemeClr val="hlink"/>
                </a:solidFill>
                <a:hlinkClick r:id="rId3"/>
              </a:rPr>
              <a:t>https://drive.google.com/file/d/1_nNWDClaCpWn7wmijWKpvuVRP9aAfrF9/view?usp=sharing</a:t>
            </a:r>
            <a:endParaRPr sz="1000"/>
          </a:p>
          <a:p>
            <a:pPr indent="0" lvl="0" marL="0" rtl="0" algn="l">
              <a:spcBef>
                <a:spcPts val="0"/>
              </a:spcBef>
              <a:spcAft>
                <a:spcPts val="0"/>
              </a:spcAft>
              <a:buNone/>
            </a:pPr>
            <a:r>
              <a:rPr lang="en" sz="1000" u="sng">
                <a:solidFill>
                  <a:schemeClr val="hlink"/>
                </a:solidFill>
                <a:hlinkClick r:id="rId4"/>
              </a:rPr>
              <a:t>https://drive.google.com/file/d/1k2s1en4grLMuhEkhyy4qwnKKf3tv53kX/view?usp=sharing</a:t>
            </a:r>
            <a:endParaRPr sz="1000"/>
          </a:p>
          <a:p>
            <a:pPr indent="0" lvl="0" marL="0" rtl="0" algn="l">
              <a:spcBef>
                <a:spcPts val="0"/>
              </a:spcBef>
              <a:spcAft>
                <a:spcPts val="0"/>
              </a:spcAft>
              <a:buNone/>
            </a:pPr>
            <a:r>
              <a:rPr lang="en" sz="1000" u="sng">
                <a:solidFill>
                  <a:schemeClr val="hlink"/>
                </a:solidFill>
                <a:hlinkClick r:id="rId5"/>
              </a:rPr>
              <a:t>https://docs.google.com/document/d/12O_Xdwy45A0g_mewXsV37_f4WdGJkWRcmM6pFLZ0r28/edit?usp=sharing</a:t>
            </a:r>
            <a:endParaRPr sz="1000"/>
          </a:p>
          <a:p>
            <a:pPr indent="0" lvl="0" marL="0" rtl="0" algn="l">
              <a:spcBef>
                <a:spcPts val="0"/>
              </a:spcBef>
              <a:spcAft>
                <a:spcPts val="0"/>
              </a:spcAft>
              <a:buNone/>
            </a:pPr>
            <a:r>
              <a:rPr lang="en" sz="1000" u="sng">
                <a:solidFill>
                  <a:schemeClr val="hlink"/>
                </a:solidFill>
                <a:hlinkClick r:id="rId6"/>
              </a:rPr>
              <a:t>https://docs.google.com/document/d/12O_Xdwy45A0g_mewXsV37_f4WdGJkWRcmM6pFLZ0r28/pub</a:t>
            </a:r>
            <a:endParaRPr sz="1000"/>
          </a:p>
          <a:p>
            <a:pPr indent="0" lvl="0" marL="0" rtl="0" algn="l">
              <a:spcBef>
                <a:spcPts val="0"/>
              </a:spcBef>
              <a:spcAft>
                <a:spcPts val="0"/>
              </a:spcAft>
              <a:buNone/>
            </a:pPr>
            <a:r>
              <a:rPr lang="en" sz="1000" u="sng">
                <a:solidFill>
                  <a:schemeClr val="hlink"/>
                </a:solidFill>
                <a:hlinkClick r:id="rId7"/>
              </a:rPr>
              <a:t>https://docs.google.com/document/d/12O_Xdwy45A0g_mewXsV37_f4WdGJkWRcmM6pFLZ0r28/view</a:t>
            </a:r>
            <a:endParaRPr sz="1000"/>
          </a:p>
          <a:p>
            <a:pPr indent="0" lvl="0" marL="0" rtl="0" algn="l">
              <a:spcBef>
                <a:spcPts val="0"/>
              </a:spcBef>
              <a:spcAft>
                <a:spcPts val="0"/>
              </a:spcAft>
              <a:buNone/>
            </a:pPr>
            <a:r>
              <a:rPr lang="en" sz="1000" u="sng">
                <a:solidFill>
                  <a:schemeClr val="hlink"/>
                </a:solidFill>
                <a:hlinkClick r:id="rId8"/>
              </a:rPr>
              <a:t>https://docs.google.com/presentation/d/1-WiyHEWAUbC84ebSy-q9yKsChNWTUgXsSVy4GXPrzN4/edit?usp=sharing</a:t>
            </a:r>
            <a:endParaRPr sz="1000"/>
          </a:p>
          <a:p>
            <a:pPr indent="0" lvl="0" marL="0" rtl="0" algn="l">
              <a:spcBef>
                <a:spcPts val="0"/>
              </a:spcBef>
              <a:spcAft>
                <a:spcPts val="0"/>
              </a:spcAft>
              <a:buNone/>
            </a:pPr>
            <a:r>
              <a:rPr lang="en" sz="1000" u="sng">
                <a:solidFill>
                  <a:schemeClr val="hlink"/>
                </a:solidFill>
                <a:hlinkClick r:id="rId9"/>
              </a:rPr>
              <a:t>https://docs.google.com/presentation/d/1-WiyHEWAUbC84ebSy-q9yKsChNWTUgXsSVy4GXPrzN4/pub?start=true&amp;loop=true&amp;delayms=3000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https://docs.google.com/presentation/d/1-WiyHEWAUbC84ebSy-q9yKsChNWTUgXsSVy4GXPrzN4/view</a:t>
            </a:r>
            <a:endParaRPr sz="1000"/>
          </a:p>
          <a:p>
            <a:pPr indent="0" lvl="0" marL="0" rtl="0" algn="l">
              <a:spcBef>
                <a:spcPts val="0"/>
              </a:spcBef>
              <a:spcAft>
                <a:spcPts val="0"/>
              </a:spcAft>
              <a:buNone/>
            </a:pPr>
            <a:r>
              <a:rPr lang="en" sz="1000" u="sng">
                <a:solidFill>
                  <a:schemeClr val="hlink"/>
                </a:solidFill>
                <a:hlinkClick r:id="rId11"/>
              </a:rPr>
              <a:t>https://docs.google.com/presentation/d/1-WiyHEWAUbC84ebSy-q9yKsChNWTUgXsSVy4GXPrzN4/htmlpresent</a:t>
            </a:r>
            <a:endParaRPr sz="1000"/>
          </a:p>
          <a:p>
            <a:pPr indent="0" lvl="0" marL="0" rtl="0" algn="l">
              <a:spcBef>
                <a:spcPts val="0"/>
              </a:spcBef>
              <a:spcAft>
                <a:spcPts val="0"/>
              </a:spcAft>
              <a:buNone/>
            </a:pPr>
            <a:r>
              <a:rPr lang="en" sz="1000" u="sng">
                <a:solidFill>
                  <a:schemeClr val="hlink"/>
                </a:solidFill>
                <a:hlinkClick r:id="rId12"/>
              </a:rPr>
              <a:t>https://docs.google.com/document/d/1-scodojy6uZXUaTh2t6Q7OnTTdLUpe0-YxWVDemPSK8/edit?usp=sharing</a:t>
            </a:r>
            <a:endParaRPr sz="1000"/>
          </a:p>
          <a:p>
            <a:pPr indent="0" lvl="0" marL="0" rtl="0" algn="l">
              <a:spcBef>
                <a:spcPts val="0"/>
              </a:spcBef>
              <a:spcAft>
                <a:spcPts val="0"/>
              </a:spcAft>
              <a:buNone/>
            </a:pPr>
            <a:r>
              <a:rPr lang="en" sz="1000" u="sng">
                <a:solidFill>
                  <a:schemeClr val="hlink"/>
                </a:solidFill>
                <a:hlinkClick r:id="rId13"/>
              </a:rPr>
              <a:t>https://docs.google.com/document/d/1-scodojy6uZXUaTh2t6Q7OnTTdLUpe0-YxWVDemPSK8/pub</a:t>
            </a:r>
            <a:endParaRPr sz="1000"/>
          </a:p>
          <a:p>
            <a:pPr indent="0" lvl="0" marL="0" rtl="0" algn="l">
              <a:spcBef>
                <a:spcPts val="0"/>
              </a:spcBef>
              <a:spcAft>
                <a:spcPts val="0"/>
              </a:spcAft>
              <a:buNone/>
            </a:pPr>
            <a:r>
              <a:rPr lang="en" sz="1000" u="sng">
                <a:solidFill>
                  <a:schemeClr val="hlink"/>
                </a:solidFill>
                <a:hlinkClick r:id="rId14"/>
              </a:rPr>
              <a:t>https://docs.google.com/document/d/1-scodojy6uZXUaTh2t6Q7OnTTdLUpe0-YxWVDemPSK8/view</a:t>
            </a:r>
            <a:endParaRPr sz="1000"/>
          </a:p>
          <a:p>
            <a:pPr indent="0" lvl="0" marL="0" rtl="0" algn="l">
              <a:spcBef>
                <a:spcPts val="0"/>
              </a:spcBef>
              <a:spcAft>
                <a:spcPts val="0"/>
              </a:spcAft>
              <a:buNone/>
            </a:pPr>
            <a:r>
              <a:rPr lang="en" sz="1000" u="sng">
                <a:solidFill>
                  <a:schemeClr val="hlink"/>
                </a:solidFill>
                <a:hlinkClick r:id="rId15"/>
              </a:rPr>
              <a:t>https://docs.google.com/presentation/d/1ju1Z5lFT6TF6_ec4vFWEyRpeCvSxtGuiOal3n657Qu8/edit?usp=sharing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https://docs.google.com/presentation/d/1ju1Z5lFT6TF6_ec4vFWEyRpeCvSxtGuiOal3n657Qu8/pub?start=true&amp;loop=true&amp;delayms=3000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https://docs.google.com/presentation/d/1ju1Z5lFT6TF6_ec4vFWEyRpeCvSxtGuiOal3n657Qu8/view</a:t>
            </a:r>
            <a:endParaRPr sz="1000"/>
          </a:p>
          <a:p>
            <a:pPr indent="0" lvl="0" marL="0" rtl="0" algn="l">
              <a:spcBef>
                <a:spcPts val="0"/>
              </a:spcBef>
              <a:spcAft>
                <a:spcPts val="0"/>
              </a:spcAft>
              <a:buNone/>
            </a:pPr>
            <a:r>
              <a:rPr lang="en" sz="1000" u="sng">
                <a:solidFill>
                  <a:schemeClr val="hlink"/>
                </a:solidFill>
                <a:hlinkClick r:id="rId18"/>
              </a:rPr>
              <a:t>https://docs.google.com/presentation/d/1ju1Z5lFT6TF6_ec4vFWEyRpeCvSxtGuiOal3n657Qu8/htmlpresent</a:t>
            </a:r>
            <a:endParaRPr sz="1000"/>
          </a:p>
          <a:p>
            <a:pPr indent="0" lvl="0" marL="0" rtl="0" algn="l">
              <a:spcBef>
                <a:spcPts val="0"/>
              </a:spcBef>
              <a:spcAft>
                <a:spcPts val="0"/>
              </a:spcAft>
              <a:buNone/>
            </a:pPr>
            <a:r>
              <a:rPr lang="en" sz="1000" u="sng">
                <a:solidFill>
                  <a:schemeClr val="hlink"/>
                </a:solidFill>
                <a:hlinkClick r:id="rId19"/>
              </a:rPr>
              <a:t>https://docs.google.com/document/d/1DmSYDCmQhZ1RzN2Aa2TmbReyJdFa4BbN6yP0D5WjeKg/edit?usp=sharing</a:t>
            </a:r>
            <a:endParaRPr sz="1000"/>
          </a:p>
          <a:p>
            <a:pPr indent="0" lvl="0" marL="0" rtl="0" algn="l">
              <a:spcBef>
                <a:spcPts val="0"/>
              </a:spcBef>
              <a:spcAft>
                <a:spcPts val="0"/>
              </a:spcAft>
              <a:buNone/>
            </a:pPr>
            <a:r>
              <a:rPr lang="en" sz="1000" u="sng">
                <a:solidFill>
                  <a:schemeClr val="hlink"/>
                </a:solidFill>
                <a:hlinkClick r:id="rId20"/>
              </a:rPr>
              <a:t>https://docs.google.com/document/d/1DmSYDCmQhZ1RzN2Aa2TmbReyJdFa4BbN6yP0D5WjeKg/pub</a:t>
            </a:r>
            <a:endParaRPr sz="1000"/>
          </a:p>
          <a:p>
            <a:pPr indent="0" lvl="0" marL="0" rtl="0" algn="l">
              <a:spcBef>
                <a:spcPts val="0"/>
              </a:spcBef>
              <a:spcAft>
                <a:spcPts val="0"/>
              </a:spcAft>
              <a:buNone/>
            </a:pPr>
            <a:r>
              <a:rPr lang="en" sz="1000" u="sng">
                <a:solidFill>
                  <a:schemeClr val="hlink"/>
                </a:solidFill>
                <a:hlinkClick r:id="rId21"/>
              </a:rPr>
              <a:t>https://docs.google.com/document/d/1DmSYDCmQhZ1RzN2Aa2TmbReyJdFa4BbN6yP0D5WjeKg/view</a:t>
            </a:r>
            <a:endParaRPr sz="1000"/>
          </a:p>
          <a:p>
            <a:pPr indent="0" lvl="0" marL="0" rtl="0" algn="l">
              <a:spcBef>
                <a:spcPts val="0"/>
              </a:spcBef>
              <a:spcAft>
                <a:spcPts val="0"/>
              </a:spcAft>
              <a:buNone/>
            </a:pPr>
            <a:r>
              <a:rPr lang="en" sz="1000" u="sng">
                <a:solidFill>
                  <a:schemeClr val="hlink"/>
                </a:solidFill>
                <a:hlinkClick r:id="rId22"/>
              </a:rPr>
              <a:t>https://docs.google.com/presentation/d/1lg0KGbtfj3UoyXaLds2SMmgI8EnVekDHkoL2VayhmjA/edit?usp=sharing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https://docs.google.com/presentation/d/1lg0KGbtfj3UoyXaLds2SMmgI8EnVekDHkoL2VayhmjA/pub?start=true&amp;loop=true&amp;delayms=3000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https://docs.google.com/presentation/d/1lg0KGbtfj3UoyXaLds2SMmgI8EnVekDHkoL2VayhmjA/view</a:t>
            </a:r>
            <a:endParaRPr sz="1000"/>
          </a:p>
          <a:p>
            <a:pPr indent="0" lvl="0" marL="0" rtl="0" algn="l">
              <a:spcBef>
                <a:spcPts val="0"/>
              </a:spcBef>
              <a:spcAft>
                <a:spcPts val="0"/>
              </a:spcAft>
              <a:buNone/>
            </a:pPr>
            <a:r>
              <a:rPr lang="en" sz="1000" u="sng">
                <a:solidFill>
                  <a:schemeClr val="hlink"/>
                </a:solidFill>
                <a:hlinkClick r:id="rId25"/>
              </a:rPr>
              <a:t>https://docs.google.com/presentation/d/1lg0KGbtfj3UoyXaLds2SMmgI8EnVekDHkoL2VayhmjA/htmlpresent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48476519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48476519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48476519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48476519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48476519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48476519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48476519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48476519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48476519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48476519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48476519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48476519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48476519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48476519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48476519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48476519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48476519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48476519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https://drive.google.com/file/d/1LN0wRDmGf8O-OQnxk23PQOfJSMqyKnAq/view?usp=sharing</a:t>
            </a:r>
            <a:endParaRPr sz="1000"/>
          </a:p>
          <a:p>
            <a:pPr indent="0" lvl="0" marL="0" rtl="0" algn="l">
              <a:spcBef>
                <a:spcPts val="0"/>
              </a:spcBef>
              <a:spcAft>
                <a:spcPts val="0"/>
              </a:spcAft>
              <a:buNone/>
            </a:pPr>
            <a:r>
              <a:rPr lang="en" sz="1000" u="sng">
                <a:solidFill>
                  <a:schemeClr val="hlink"/>
                </a:solidFill>
                <a:hlinkClick r:id="rId3"/>
              </a:rPr>
              <a:t>https://drive.google.com/file/d/1_nNWDClaCpWn7wmijWKpvuVRP9aAfrF9/view?usp=sharing</a:t>
            </a:r>
            <a:endParaRPr sz="1000"/>
          </a:p>
          <a:p>
            <a:pPr indent="0" lvl="0" marL="0" rtl="0" algn="l">
              <a:spcBef>
                <a:spcPts val="0"/>
              </a:spcBef>
              <a:spcAft>
                <a:spcPts val="0"/>
              </a:spcAft>
              <a:buNone/>
            </a:pPr>
            <a:r>
              <a:rPr lang="en" sz="1000" u="sng">
                <a:solidFill>
                  <a:schemeClr val="hlink"/>
                </a:solidFill>
                <a:hlinkClick r:id="rId4"/>
              </a:rPr>
              <a:t>https://drive.google.com/file/d/1k2s1en4grLMuhEkhyy4qwnKKf3tv53kX/view?usp=sharing</a:t>
            </a:r>
            <a:endParaRPr sz="1000"/>
          </a:p>
          <a:p>
            <a:pPr indent="0" lvl="0" marL="0" rtl="0" algn="l">
              <a:spcBef>
                <a:spcPts val="0"/>
              </a:spcBef>
              <a:spcAft>
                <a:spcPts val="0"/>
              </a:spcAft>
              <a:buNone/>
            </a:pPr>
            <a:r>
              <a:rPr lang="en" sz="1000" u="sng">
                <a:solidFill>
                  <a:schemeClr val="hlink"/>
                </a:solidFill>
                <a:hlinkClick r:id="rId5"/>
              </a:rPr>
              <a:t>https://docs.google.com/document/d/12O_Xdwy45A0g_mewXsV37_f4WdGJkWRcmM6pFLZ0r28/edit?usp=sharing</a:t>
            </a:r>
            <a:endParaRPr sz="1000"/>
          </a:p>
          <a:p>
            <a:pPr indent="0" lvl="0" marL="0" rtl="0" algn="l">
              <a:spcBef>
                <a:spcPts val="0"/>
              </a:spcBef>
              <a:spcAft>
                <a:spcPts val="0"/>
              </a:spcAft>
              <a:buNone/>
            </a:pPr>
            <a:r>
              <a:rPr lang="en" sz="1000" u="sng">
                <a:solidFill>
                  <a:schemeClr val="hlink"/>
                </a:solidFill>
                <a:hlinkClick r:id="rId6"/>
              </a:rPr>
              <a:t>https://docs.google.com/document/d/12O_Xdwy45A0g_mewXsV37_f4WdGJkWRcmM6pFLZ0r28/pub</a:t>
            </a:r>
            <a:endParaRPr sz="1000"/>
          </a:p>
          <a:p>
            <a:pPr indent="0" lvl="0" marL="0" rtl="0" algn="l">
              <a:spcBef>
                <a:spcPts val="0"/>
              </a:spcBef>
              <a:spcAft>
                <a:spcPts val="0"/>
              </a:spcAft>
              <a:buNone/>
            </a:pPr>
            <a:r>
              <a:rPr lang="en" sz="1000" u="sng">
                <a:solidFill>
                  <a:schemeClr val="hlink"/>
                </a:solidFill>
                <a:hlinkClick r:id="rId7"/>
              </a:rPr>
              <a:t>https://docs.google.com/document/d/12O_Xdwy45A0g_mewXsV37_f4WdGJkWRcmM6pFLZ0r28/view</a:t>
            </a:r>
            <a:endParaRPr sz="1000"/>
          </a:p>
          <a:p>
            <a:pPr indent="0" lvl="0" marL="0" rtl="0" algn="l">
              <a:spcBef>
                <a:spcPts val="0"/>
              </a:spcBef>
              <a:spcAft>
                <a:spcPts val="0"/>
              </a:spcAft>
              <a:buNone/>
            </a:pPr>
            <a:r>
              <a:rPr lang="en" sz="1000" u="sng">
                <a:solidFill>
                  <a:schemeClr val="hlink"/>
                </a:solidFill>
                <a:hlinkClick r:id="rId8"/>
              </a:rPr>
              <a:t>https://docs.google.com/presentation/d/1-WiyHEWAUbC84ebSy-q9yKsChNWTUgXsSVy4GXPrzN4/edit?usp=sharing</a:t>
            </a:r>
            <a:endParaRPr sz="1000"/>
          </a:p>
          <a:p>
            <a:pPr indent="0" lvl="0" marL="0" rtl="0" algn="l">
              <a:spcBef>
                <a:spcPts val="0"/>
              </a:spcBef>
              <a:spcAft>
                <a:spcPts val="0"/>
              </a:spcAft>
              <a:buNone/>
            </a:pPr>
            <a:r>
              <a:rPr lang="en" sz="1000" u="sng">
                <a:solidFill>
                  <a:schemeClr val="hlink"/>
                </a:solidFill>
                <a:hlinkClick r:id="rId9"/>
              </a:rPr>
              <a:t>https://docs.google.com/presentation/d/1-WiyHEWAUbC84ebSy-q9yKsChNWTUgXsSVy4GXPrzN4/pub?start=true&amp;loop=true&amp;delayms=3000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https://docs.google.com/presentation/d/1-WiyHEWAUbC84ebSy-q9yKsChNWTUgXsSVy4GXPrzN4/view</a:t>
            </a:r>
            <a:endParaRPr sz="1000"/>
          </a:p>
          <a:p>
            <a:pPr indent="0" lvl="0" marL="0" rtl="0" algn="l">
              <a:spcBef>
                <a:spcPts val="0"/>
              </a:spcBef>
              <a:spcAft>
                <a:spcPts val="0"/>
              </a:spcAft>
              <a:buNone/>
            </a:pPr>
            <a:r>
              <a:rPr lang="en" sz="1000" u="sng">
                <a:solidFill>
                  <a:schemeClr val="hlink"/>
                </a:solidFill>
                <a:hlinkClick r:id="rId11"/>
              </a:rPr>
              <a:t>https://docs.google.com/presentation/d/1-WiyHEWAUbC84ebSy-q9yKsChNWTUgXsSVy4GXPrzN4/htmlpresent</a:t>
            </a:r>
            <a:endParaRPr sz="1000"/>
          </a:p>
          <a:p>
            <a:pPr indent="0" lvl="0" marL="0" rtl="0" algn="l">
              <a:spcBef>
                <a:spcPts val="0"/>
              </a:spcBef>
              <a:spcAft>
                <a:spcPts val="0"/>
              </a:spcAft>
              <a:buNone/>
            </a:pPr>
            <a:r>
              <a:rPr lang="en" sz="1000" u="sng">
                <a:solidFill>
                  <a:schemeClr val="hlink"/>
                </a:solidFill>
                <a:hlinkClick r:id="rId12"/>
              </a:rPr>
              <a:t>https://docs.google.com/document/d/1-scodojy6uZXUaTh2t6Q7OnTTdLUpe0-YxWVDemPSK8/edit?usp=sharing</a:t>
            </a:r>
            <a:endParaRPr sz="1000"/>
          </a:p>
          <a:p>
            <a:pPr indent="0" lvl="0" marL="0" rtl="0" algn="l">
              <a:spcBef>
                <a:spcPts val="0"/>
              </a:spcBef>
              <a:spcAft>
                <a:spcPts val="0"/>
              </a:spcAft>
              <a:buNone/>
            </a:pPr>
            <a:r>
              <a:rPr lang="en" sz="1000" u="sng">
                <a:solidFill>
                  <a:schemeClr val="hlink"/>
                </a:solidFill>
                <a:hlinkClick r:id="rId13"/>
              </a:rPr>
              <a:t>https://docs.google.com/document/d/1-scodojy6uZXUaTh2t6Q7OnTTdLUpe0-YxWVDemPSK8/pub</a:t>
            </a:r>
            <a:endParaRPr sz="1000"/>
          </a:p>
          <a:p>
            <a:pPr indent="0" lvl="0" marL="0" rtl="0" algn="l">
              <a:spcBef>
                <a:spcPts val="0"/>
              </a:spcBef>
              <a:spcAft>
                <a:spcPts val="0"/>
              </a:spcAft>
              <a:buNone/>
            </a:pPr>
            <a:r>
              <a:rPr lang="en" sz="1000" u="sng">
                <a:solidFill>
                  <a:schemeClr val="hlink"/>
                </a:solidFill>
                <a:hlinkClick r:id="rId14"/>
              </a:rPr>
              <a:t>https://docs.google.com/document/d/1-scodojy6uZXUaTh2t6Q7OnTTdLUpe0-YxWVDemPSK8/view</a:t>
            </a:r>
            <a:endParaRPr sz="1000"/>
          </a:p>
          <a:p>
            <a:pPr indent="0" lvl="0" marL="0" rtl="0" algn="l">
              <a:spcBef>
                <a:spcPts val="0"/>
              </a:spcBef>
              <a:spcAft>
                <a:spcPts val="0"/>
              </a:spcAft>
              <a:buNone/>
            </a:pPr>
            <a:r>
              <a:rPr lang="en" sz="1000" u="sng">
                <a:solidFill>
                  <a:schemeClr val="hlink"/>
                </a:solidFill>
                <a:hlinkClick r:id="rId15"/>
              </a:rPr>
              <a:t>https://docs.google.com/presentation/d/1ju1Z5lFT6TF6_ec4vFWEyRpeCvSxtGuiOal3n657Qu8/edit?usp=sharing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https://docs.google.com/presentation/d/1ju1Z5lFT6TF6_ec4vFWEyRpeCvSxtGuiOal3n657Qu8/pub?start=true&amp;loop=true&amp;delayms=3000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https://docs.google.com/presentation/d/1ju1Z5lFT6TF6_ec4vFWEyRpeCvSxtGuiOal3n657Qu8/view</a:t>
            </a:r>
            <a:endParaRPr sz="1000"/>
          </a:p>
          <a:p>
            <a:pPr indent="0" lvl="0" marL="0" rtl="0" algn="l">
              <a:spcBef>
                <a:spcPts val="0"/>
              </a:spcBef>
              <a:spcAft>
                <a:spcPts val="0"/>
              </a:spcAft>
              <a:buNone/>
            </a:pPr>
            <a:r>
              <a:rPr lang="en" sz="1000" u="sng">
                <a:solidFill>
                  <a:schemeClr val="hlink"/>
                </a:solidFill>
                <a:hlinkClick r:id="rId18"/>
              </a:rPr>
              <a:t>https://docs.google.com/presentation/d/1ju1Z5lFT6TF6_ec4vFWEyRpeCvSxtGuiOal3n657Qu8/htmlpresent</a:t>
            </a:r>
            <a:endParaRPr sz="1000"/>
          </a:p>
          <a:p>
            <a:pPr indent="0" lvl="0" marL="0" rtl="0" algn="l">
              <a:spcBef>
                <a:spcPts val="0"/>
              </a:spcBef>
              <a:spcAft>
                <a:spcPts val="0"/>
              </a:spcAft>
              <a:buNone/>
            </a:pPr>
            <a:r>
              <a:rPr lang="en" sz="1000" u="sng">
                <a:solidFill>
                  <a:schemeClr val="hlink"/>
                </a:solidFill>
                <a:hlinkClick r:id="rId19"/>
              </a:rPr>
              <a:t>https://docs.google.com/document/d/1DmSYDCmQhZ1RzN2Aa2TmbReyJdFa4BbN6yP0D5WjeKg/edit?usp=sharing</a:t>
            </a:r>
            <a:endParaRPr sz="1000"/>
          </a:p>
          <a:p>
            <a:pPr indent="0" lvl="0" marL="0" rtl="0" algn="l">
              <a:spcBef>
                <a:spcPts val="0"/>
              </a:spcBef>
              <a:spcAft>
                <a:spcPts val="0"/>
              </a:spcAft>
              <a:buNone/>
            </a:pPr>
            <a:r>
              <a:rPr lang="en" sz="1000" u="sng">
                <a:solidFill>
                  <a:schemeClr val="hlink"/>
                </a:solidFill>
                <a:hlinkClick r:id="rId20"/>
              </a:rPr>
              <a:t>https://docs.google.com/document/d/1DmSYDCmQhZ1RzN2Aa2TmbReyJdFa4BbN6yP0D5WjeKg/pub</a:t>
            </a:r>
            <a:endParaRPr sz="1000"/>
          </a:p>
          <a:p>
            <a:pPr indent="0" lvl="0" marL="0" rtl="0" algn="l">
              <a:spcBef>
                <a:spcPts val="0"/>
              </a:spcBef>
              <a:spcAft>
                <a:spcPts val="0"/>
              </a:spcAft>
              <a:buNone/>
            </a:pPr>
            <a:r>
              <a:rPr lang="en" sz="1000" u="sng">
                <a:solidFill>
                  <a:schemeClr val="hlink"/>
                </a:solidFill>
                <a:hlinkClick r:id="rId21"/>
              </a:rPr>
              <a:t>https://docs.google.com/document/d/1DmSYDCmQhZ1RzN2Aa2TmbReyJdFa4BbN6yP0D5WjeKg/view</a:t>
            </a:r>
            <a:endParaRPr sz="1000"/>
          </a:p>
          <a:p>
            <a:pPr indent="0" lvl="0" marL="0" rtl="0" algn="l">
              <a:spcBef>
                <a:spcPts val="0"/>
              </a:spcBef>
              <a:spcAft>
                <a:spcPts val="0"/>
              </a:spcAft>
              <a:buNone/>
            </a:pPr>
            <a:r>
              <a:rPr lang="en" sz="1000" u="sng">
                <a:solidFill>
                  <a:schemeClr val="hlink"/>
                </a:solidFill>
                <a:hlinkClick r:id="rId22"/>
              </a:rPr>
              <a:t>https://docs.google.com/presentation/d/1lg0KGbtfj3UoyXaLds2SMmgI8EnVekDHkoL2VayhmjA/edit?usp=sharing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https://docs.google.com/presentation/d/1lg0KGbtfj3UoyXaLds2SMmgI8EnVekDHkoL2VayhmjA/pub?start=true&amp;loop=true&amp;delayms=3000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https://docs.google.com/presentation/d/1lg0KGbtfj3UoyXaLds2SMmgI8EnVekDHkoL2VayhmjA/view</a:t>
            </a:r>
            <a:endParaRPr sz="1000"/>
          </a:p>
          <a:p>
            <a:pPr indent="0" lvl="0" marL="0" rtl="0" algn="l">
              <a:spcBef>
                <a:spcPts val="0"/>
              </a:spcBef>
              <a:spcAft>
                <a:spcPts val="0"/>
              </a:spcAft>
              <a:buNone/>
            </a:pPr>
            <a:r>
              <a:rPr lang="en" sz="1000" u="sng">
                <a:solidFill>
                  <a:schemeClr val="hlink"/>
                </a:solidFill>
                <a:hlinkClick r:id="rId25"/>
              </a:rPr>
              <a:t>https://docs.google.com/presentation/d/1lg0KGbtfj3UoyXaLds2SMmgI8EnVekDHkoL2VayhmjA/htmlpresent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pen-air-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pen-air-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pen-air-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pen-air-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DmSYDCmQhZ1RzN2Aa2TmbReyJdFa4BbN6yP0D5WjeKg/edit?usp=sharing" TargetMode="External"/><Relationship Id="rId22" Type="http://schemas.openxmlformats.org/officeDocument/2006/relationships/hyperlink" Target="https://docs.google.com/document/d/1DmSYDCmQhZ1RzN2Aa2TmbReyJdFa4BbN6yP0D5WjeKg/view" TargetMode="External"/><Relationship Id="rId21" Type="http://schemas.openxmlformats.org/officeDocument/2006/relationships/hyperlink" Target="https://docs.google.com/document/d/1DmSYDCmQhZ1RzN2Aa2TmbReyJdFa4BbN6yP0D5WjeKg/pub" TargetMode="External"/><Relationship Id="rId24" Type="http://schemas.openxmlformats.org/officeDocument/2006/relationships/hyperlink" Target="https://docs.google.com/presentation/d/1lg0KGbtfj3UoyXaLds2SMmgI8EnVekDHkoL2VayhmjA/pub?start=true&amp;loop=true&amp;delayms=3000" TargetMode="External"/><Relationship Id="rId23" Type="http://schemas.openxmlformats.org/officeDocument/2006/relationships/hyperlink" Target="https://docs.google.com/presentation/d/1lg0KGbtfj3UoyXaLds2SMmgI8EnVekDHkoL2VayhmjA/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LN0wRDmGf8O-OQnxk23PQOfJSMqyKnAq/view?usp=sharing" TargetMode="External"/><Relationship Id="rId4" Type="http://schemas.openxmlformats.org/officeDocument/2006/relationships/hyperlink" Target="https://drive.google.com/file/d/1_nNWDClaCpWn7wmijWKpvuVRP9aAfrF9/view?usp=sharing" TargetMode="External"/><Relationship Id="rId9" Type="http://schemas.openxmlformats.org/officeDocument/2006/relationships/hyperlink" Target="https://docs.google.com/presentation/d/1-WiyHEWAUbC84ebSy-q9yKsChNWTUgXsSVy4GXPrzN4/edit?usp=sharing" TargetMode="External"/><Relationship Id="rId26" Type="http://schemas.openxmlformats.org/officeDocument/2006/relationships/hyperlink" Target="https://docs.google.com/presentation/d/1lg0KGbtfj3UoyXaLds2SMmgI8EnVekDHkoL2VayhmjA/htmlpresent" TargetMode="External"/><Relationship Id="rId25" Type="http://schemas.openxmlformats.org/officeDocument/2006/relationships/hyperlink" Target="https://docs.google.com/presentation/d/1lg0KGbtfj3UoyXaLds2SMmgI8EnVekDHkoL2VayhmjA/view" TargetMode="External"/><Relationship Id="rId5" Type="http://schemas.openxmlformats.org/officeDocument/2006/relationships/hyperlink" Target="https://drive.google.com/file/d/1k2s1en4grLMuhEkhyy4qwnKKf3tv53kX/view?usp=sharing" TargetMode="External"/><Relationship Id="rId6" Type="http://schemas.openxmlformats.org/officeDocument/2006/relationships/hyperlink" Target="https://docs.google.com/document/d/12O_Xdwy45A0g_mewXsV37_f4WdGJkWRcmM6pFLZ0r28/edit?usp=sharing" TargetMode="External"/><Relationship Id="rId7" Type="http://schemas.openxmlformats.org/officeDocument/2006/relationships/hyperlink" Target="https://docs.google.com/document/d/12O_Xdwy45A0g_mewXsV37_f4WdGJkWRcmM6pFLZ0r28/pub" TargetMode="External"/><Relationship Id="rId8" Type="http://schemas.openxmlformats.org/officeDocument/2006/relationships/hyperlink" Target="https://docs.google.com/document/d/12O_Xdwy45A0g_mewXsV37_f4WdGJkWRcmM6pFLZ0r28/view" TargetMode="External"/><Relationship Id="rId11" Type="http://schemas.openxmlformats.org/officeDocument/2006/relationships/hyperlink" Target="https://docs.google.com/presentation/d/1-WiyHEWAUbC84ebSy-q9yKsChNWTUgXsSVy4GXPrzN4/view" TargetMode="External"/><Relationship Id="rId10" Type="http://schemas.openxmlformats.org/officeDocument/2006/relationships/hyperlink" Target="https://docs.google.com/presentation/d/1-WiyHEWAUbC84ebSy-q9yKsChNWTUgXsSVy4GXPrzN4/pub?start=true&amp;loop=true&amp;delayms=3000" TargetMode="External"/><Relationship Id="rId13" Type="http://schemas.openxmlformats.org/officeDocument/2006/relationships/hyperlink" Target="https://docs.google.com/document/d/1-scodojy6uZXUaTh2t6Q7OnTTdLUpe0-YxWVDemPSK8/edit?usp=sharing" TargetMode="External"/><Relationship Id="rId12" Type="http://schemas.openxmlformats.org/officeDocument/2006/relationships/hyperlink" Target="https://docs.google.com/presentation/d/1-WiyHEWAUbC84ebSy-q9yKsChNWTUgXsSVy4GXPrzN4/htmlpresent" TargetMode="External"/><Relationship Id="rId15" Type="http://schemas.openxmlformats.org/officeDocument/2006/relationships/hyperlink" Target="https://docs.google.com/document/d/1-scodojy6uZXUaTh2t6Q7OnTTdLUpe0-YxWVDemPSK8/view" TargetMode="External"/><Relationship Id="rId14" Type="http://schemas.openxmlformats.org/officeDocument/2006/relationships/hyperlink" Target="https://docs.google.com/document/d/1-scodojy6uZXUaTh2t6Q7OnTTdLUpe0-YxWVDemPSK8/pub" TargetMode="External"/><Relationship Id="rId17" Type="http://schemas.openxmlformats.org/officeDocument/2006/relationships/hyperlink" Target="https://docs.google.com/presentation/d/1ju1Z5lFT6TF6_ec4vFWEyRpeCvSxtGuiOal3n657Qu8/pub?start=true&amp;loop=true&amp;delayms=3000" TargetMode="External"/><Relationship Id="rId16" Type="http://schemas.openxmlformats.org/officeDocument/2006/relationships/hyperlink" Target="https://docs.google.com/presentation/d/1ju1Z5lFT6TF6_ec4vFWEyRpeCvSxtGuiOal3n657Qu8/edit?usp=sharing" TargetMode="External"/><Relationship Id="rId19" Type="http://schemas.openxmlformats.org/officeDocument/2006/relationships/hyperlink" Target="https://docs.google.com/presentation/d/1ju1Z5lFT6TF6_ec4vFWEyRpeCvSxtGuiOal3n657Qu8/htmlpresent" TargetMode="External"/><Relationship Id="rId18" Type="http://schemas.openxmlformats.org/officeDocument/2006/relationships/hyperlink" Target="https://docs.google.com/presentation/d/1ju1Z5lFT6TF6_ec4vFWEyRpeCvSxtGuiOal3n657Qu8/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s long beach" id="60" name="Google Shape;60;p14" title="wedding photo booth rentals long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You may tailor the photo booth settings and features to meet your specific requirements. Furthermore, digital picture boxes are inexpensive and energy efficient. It uses less energy than a regular photo booth and may operate for hours, making it a cost-effective event option.&amp;nbsp;</a:t>
            </a:r>
            <a:endParaRPr sz="800"/>
          </a:p>
          <a:p>
            <a:pPr indent="0" lvl="0" marL="0" rtl="0" algn="l">
              <a:spcBef>
                <a:spcPts val="0"/>
              </a:spcBef>
              <a:spcAft>
                <a:spcPts val="0"/>
              </a:spcAft>
              <a:buNone/>
            </a:pPr>
            <a:r>
              <a:rPr lang="en" sz="1000" u="sng">
                <a:solidFill>
                  <a:schemeClr val="hlink"/>
                </a:solidFill>
                <a:hlinkClick r:id="rId3"/>
              </a:rPr>
              <a:t>https://sites.google.com/view/open-air-photo-booth-rental/home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booths rental in long beach</a:t>
            </a:r>
            <a:endParaRPr sz="800"/>
          </a:p>
          <a:p>
            <a:pPr indent="0" lvl="0" marL="0" rtl="0" algn="l">
              <a:spcBef>
                <a:spcPts val="0"/>
              </a:spcBef>
              <a:spcAft>
                <a:spcPts val="0"/>
              </a:spcAft>
              <a:buNone/>
            </a:pPr>
            <a:r>
              <a:rPr lang="en" sz="800"/>
              <a:t>photo booths rental long beach</a:t>
            </a:r>
            <a:endParaRPr sz="800"/>
          </a:p>
          <a:p>
            <a:pPr indent="0" lvl="0" marL="0" rtl="0" algn="l">
              <a:spcBef>
                <a:spcPts val="0"/>
              </a:spcBef>
              <a:spcAft>
                <a:spcPts val="0"/>
              </a:spcAft>
              <a:buNone/>
            </a:pPr>
            <a:r>
              <a:rPr lang="en" sz="800"/>
              <a:t>wedding photo booth rentals long beach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10;" id="87" name="Google Shape;87;p19" title="wedding photo booth rentals long beach">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